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64" r:id="rId4"/>
    <p:sldId id="265" r:id="rId5"/>
    <p:sldId id="256" r:id="rId6"/>
    <p:sldId id="266" r:id="rId7"/>
    <p:sldId id="257" r:id="rId8"/>
    <p:sldId id="267" r:id="rId9"/>
    <p:sldId id="262" r:id="rId10"/>
    <p:sldId id="269" r:id="rId11"/>
    <p:sldId id="261" r:id="rId12"/>
    <p:sldId id="268" r:id="rId13"/>
    <p:sldId id="259" r:id="rId14"/>
    <p:sldId id="270" r:id="rId15"/>
    <p:sldId id="260" r:id="rId16"/>
    <p:sldId id="271" r:id="rId17"/>
    <p:sldId id="258" r:id="rId18"/>
    <p:sldId id="272" r:id="rId19"/>
    <p:sldId id="273" r:id="rId20"/>
    <p:sldId id="274" r:id="rId21"/>
    <p:sldId id="263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649E-4C8D-4ACD-A390-6A297E01E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E2292-53E4-4C8C-887F-9DC153A62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3B59B-6293-4497-AAA2-B1EFE837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A020A-4C10-440E-8D49-AF997A7F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9E0C8-F83A-4135-98FA-17D940D28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9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44D2-40CC-41A1-82B4-3EDE3BE9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11C3D-3C75-47EB-A183-8DB84168A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C4ABB-1F11-49F0-A11C-F97899B8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B5C7A-741A-42B3-A4FF-943742EA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7EEE6-DDBC-4341-8421-F0A5B853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71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F8783-8372-4B2A-BAD3-C064842A2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55EDE-D9B2-4339-8319-4CB8B3B88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64125-F2F9-483B-AE0D-C201B6A8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DD26-517A-4FFD-A25B-4149BACC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4AFB6-0DC6-44F3-B5FE-E7E5C47A1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26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5790-B930-48D0-B4FC-E3B7E55D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C0781-A52F-4092-A29F-434846FDF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1235-4E3F-4CEE-9C02-F72A630B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26AA0-6423-46D5-B9CC-07DC4E26F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2BD96-E0A6-448C-9BCB-9E44B7E9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19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EE56-AE05-44AA-A94F-0EAAD0B8D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7B265-9C6A-4F13-8147-9E5ACE4A5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8106C-A280-4300-94A0-162F9D24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7CF3C-4D65-41E7-B59B-CC644A8E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E97A5-7531-439B-AC36-2ABC6892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7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FD17-1CA5-4C49-8273-1CFCBDAE2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3F7C6-5640-4FD3-9DA4-5454B33CF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A7DCB-4E9A-4598-809E-899EB61D7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5F78D-77B2-47D4-8C2F-6063FAC3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91802-7A84-4616-AE3F-3A21A4BD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90776-C972-4E7F-980E-DCBCFFA5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12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28CA-2896-4390-A7CF-3AB6B313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A077E-BD9E-4DBC-9B05-2DFE596D3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4290D-05C9-4CFD-B451-B5FAD7A31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83EAE-0907-40B7-9F25-5D771C9DD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CD1C1-51B7-4A39-9F1D-EC9775110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A3F79A-5A33-4992-9585-96999531F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3B8432-0FFD-4DB7-9CFD-CA213600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14EB0-2694-4757-9041-8A7D1815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0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5B6A-FB4A-4C31-94B6-63D6F168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B6B2F-D41B-4742-BFD4-8EB16109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A18E8-EE2E-432E-9E9F-63DF6199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47457-F7D5-4CF1-B1DF-35560D64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53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6E6B5-4D39-4146-AD15-E069D424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DF43C-8A42-46B0-BFAA-36F7BAD0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789C5-5C27-4B57-9625-5C2AB6AE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865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A734-1AC2-421C-A9F3-6E43D3FF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A8CC4-1C20-45F2-8504-719C23159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36417-938F-4816-BC4D-6A22C4A09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0B6CF-29A5-40EB-BB0A-A4CE57BE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F0846-83DE-466D-9101-055F090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A28B4-0276-4A3E-8B8A-6ED0DA35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73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7392-6B19-4FDD-A89D-D27FC48F9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E1840-7667-400C-B4B1-64315553A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72016-5FEE-4E1D-B2D0-62CDEA992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8FD84-FF7B-42D4-824D-1E9A70E1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08643-6BCA-4CEF-8336-4621173C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CBD58-6087-492F-BC3C-99AABADD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10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210BB-A17F-45C1-B8EA-62B527EE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1A910-E571-4076-B214-6BF2B23ED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F35F0-49E8-4074-837D-8AFD1A4FD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631AD-86D6-4617-83C1-4FDDE36B3CC5}" type="datetimeFigureOut">
              <a:rPr lang="en-GB" smtClean="0"/>
              <a:t>11/04/2022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B8B3B-CAEB-487D-B4B0-FCB64AEA5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79389-D66E-47B2-AE95-ADAE81B08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A400-1A34-4426-A051-38FAE8C8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01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.geofabrik.de/europe/ireland-and-northern-ireland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641B-DFA4-4D5F-8DBB-ADA4BF32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480"/>
            <a:ext cx="10515600" cy="563848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CS621 Project 2021/2022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Olwyn Byrne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Student Number: 21253074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Plan a 10km Race</a:t>
            </a:r>
          </a:p>
        </p:txBody>
      </p:sp>
    </p:spTree>
    <p:extLst>
      <p:ext uri="{BB962C8B-B14F-4D97-AF65-F5344CB8AC3E}">
        <p14:creationId xmlns:p14="http://schemas.microsoft.com/office/powerpoint/2010/main" val="281741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64A38160-EF51-48BF-86C9-8A3F1B7F3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" y="894080"/>
            <a:ext cx="11511280" cy="5435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C84364-28E5-45CF-B155-14D2F463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Parking</a:t>
            </a:r>
          </a:p>
        </p:txBody>
      </p:sp>
    </p:spTree>
    <p:extLst>
      <p:ext uri="{BB962C8B-B14F-4D97-AF65-F5344CB8AC3E}">
        <p14:creationId xmlns:p14="http://schemas.microsoft.com/office/powerpoint/2010/main" val="226229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F2A9-1A7B-4EF9-BE98-0D9DAD2A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481" y="540575"/>
            <a:ext cx="4790440" cy="278766"/>
          </a:xfrm>
        </p:spPr>
        <p:txBody>
          <a:bodyPr>
            <a:noAutofit/>
          </a:bodyPr>
          <a:lstStyle/>
          <a:p>
            <a:r>
              <a:rPr lang="en-GB" sz="1800" dirty="0" err="1">
                <a:latin typeface="+mn-lt"/>
              </a:rPr>
              <a:t>Kkblds</a:t>
            </a:r>
            <a:r>
              <a:rPr lang="en-GB" sz="1800" dirty="0">
                <a:latin typeface="+mn-lt"/>
              </a:rPr>
              <a:t>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F59AA-081A-4BE7-BDF8-9BD50774A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69" t="34630" b="10967"/>
          <a:stretch/>
        </p:blipFill>
        <p:spPr>
          <a:xfrm>
            <a:off x="619760" y="4033519"/>
            <a:ext cx="5920176" cy="23672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55486-B69F-4C6E-9709-F73AE7FF7664}"/>
              </a:ext>
            </a:extLst>
          </p:cNvPr>
          <p:cNvSpPr txBox="1"/>
          <p:nvPr/>
        </p:nvSpPr>
        <p:spPr>
          <a:xfrm>
            <a:off x="2458720" y="3708241"/>
            <a:ext cx="306832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kkbldsView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150D3-70FF-4F9A-BFB9-00377AFC6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39111" b="8148"/>
          <a:stretch/>
        </p:blipFill>
        <p:spPr>
          <a:xfrm>
            <a:off x="304802" y="832803"/>
            <a:ext cx="6258560" cy="2499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D7B217-BEDD-47E1-8F91-01D949C922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67" t="17629" r="34500" b="39260"/>
          <a:stretch/>
        </p:blipFill>
        <p:spPr>
          <a:xfrm>
            <a:off x="6807200" y="965200"/>
            <a:ext cx="4826000" cy="2255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666F4-5663-4B0E-BADF-9F2FFCCA02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4" t="18519" r="47333" b="62517"/>
          <a:stretch/>
        </p:blipFill>
        <p:spPr>
          <a:xfrm>
            <a:off x="6929122" y="4663757"/>
            <a:ext cx="4643118" cy="1300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B35A26-88F3-46A4-B53A-007B907B0E9B}"/>
              </a:ext>
            </a:extLst>
          </p:cNvPr>
          <p:cNvSpPr txBox="1"/>
          <p:nvPr/>
        </p:nvSpPr>
        <p:spPr>
          <a:xfrm>
            <a:off x="101602" y="82015"/>
            <a:ext cx="267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Churches &amp; Schools</a:t>
            </a:r>
          </a:p>
        </p:txBody>
      </p:sp>
    </p:spTree>
    <p:extLst>
      <p:ext uri="{BB962C8B-B14F-4D97-AF65-F5344CB8AC3E}">
        <p14:creationId xmlns:p14="http://schemas.microsoft.com/office/powerpoint/2010/main" val="17395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551CE50-4A8E-46FB-96AB-69B82DD09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701040"/>
            <a:ext cx="11155680" cy="584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0E5F8-93D9-4321-A9AE-E5975CC11B2F}"/>
              </a:ext>
            </a:extLst>
          </p:cNvPr>
          <p:cNvSpPr txBox="1"/>
          <p:nvPr/>
        </p:nvSpPr>
        <p:spPr>
          <a:xfrm>
            <a:off x="101602" y="82015"/>
            <a:ext cx="267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Churches &amp; Schools</a:t>
            </a:r>
          </a:p>
        </p:txBody>
      </p:sp>
    </p:spTree>
    <p:extLst>
      <p:ext uri="{BB962C8B-B14F-4D97-AF65-F5344CB8AC3E}">
        <p14:creationId xmlns:p14="http://schemas.microsoft.com/office/powerpoint/2010/main" val="136410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ABA24-5004-4F7A-A59A-0AAE9774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39" t="36848" b="37670"/>
          <a:stretch/>
        </p:blipFill>
        <p:spPr>
          <a:xfrm>
            <a:off x="370840" y="4536439"/>
            <a:ext cx="10515600" cy="194564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72F1DD-6BC5-4642-A265-54D007D8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Canal Locks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8C552B-2880-48F7-A1EF-259F4A65D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1" r="35666" b="18666"/>
          <a:stretch/>
        </p:blipFill>
        <p:spPr>
          <a:xfrm>
            <a:off x="447040" y="589280"/>
            <a:ext cx="8676640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1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A67A589-C636-48BC-B76A-BE637665D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782320"/>
            <a:ext cx="11643360" cy="560832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17FC1E-84ED-4885-B557-1BD58161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Canal Locks</a:t>
            </a:r>
          </a:p>
        </p:txBody>
      </p:sp>
    </p:spTree>
    <p:extLst>
      <p:ext uri="{BB962C8B-B14F-4D97-AF65-F5344CB8AC3E}">
        <p14:creationId xmlns:p14="http://schemas.microsoft.com/office/powerpoint/2010/main" val="25280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1BCFAD-254B-4988-9941-0686DA94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Road Intersections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3E38C-71D6-4C95-AFA2-AFDFF2DBF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4" t="19111" r="52083" b="54963"/>
          <a:stretch/>
        </p:blipFill>
        <p:spPr>
          <a:xfrm>
            <a:off x="619760" y="1310640"/>
            <a:ext cx="5222240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32366-65B8-4D26-ADE8-F141EE895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61333" r="55333" b="8148"/>
          <a:stretch/>
        </p:blipFill>
        <p:spPr>
          <a:xfrm>
            <a:off x="7426960" y="894080"/>
            <a:ext cx="2550160" cy="2092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B0E581-B5AE-4290-B98E-105E2E6A8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3" t="16444" r="59167" b="58667"/>
          <a:stretch/>
        </p:blipFill>
        <p:spPr>
          <a:xfrm>
            <a:off x="619760" y="3972560"/>
            <a:ext cx="3982720" cy="2092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0D5659-984E-4C30-84D4-058A874430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1" t="60444" r="-1" b="9038"/>
          <a:stretch/>
        </p:blipFill>
        <p:spPr>
          <a:xfrm>
            <a:off x="4744720" y="3972560"/>
            <a:ext cx="721360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4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AF14FE3-430F-490C-8AF8-201F7786E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833120"/>
            <a:ext cx="11531600" cy="534384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91C10A-6A26-4F92-AEB8-C951D267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Roads with least number of major Intersections</a:t>
            </a:r>
          </a:p>
        </p:txBody>
      </p:sp>
    </p:spTree>
    <p:extLst>
      <p:ext uri="{BB962C8B-B14F-4D97-AF65-F5344CB8AC3E}">
        <p14:creationId xmlns:p14="http://schemas.microsoft.com/office/powerpoint/2010/main" val="184558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EA535-0990-4547-A567-D3E62BB4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39" t="36848" b="7231"/>
          <a:stretch/>
        </p:blipFill>
        <p:spPr>
          <a:xfrm>
            <a:off x="436880" y="3860799"/>
            <a:ext cx="8727440" cy="2433321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B09C6FC-DCDB-4E42-8AA0-63765C8B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All Buildings within selected 5km Road area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BC212-C1DA-459D-96A9-D1617F32F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9" t="17778" r="31167" b="40213"/>
          <a:stretch/>
        </p:blipFill>
        <p:spPr>
          <a:xfrm>
            <a:off x="529721" y="731519"/>
            <a:ext cx="8502519" cy="2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FF1B2CC-396C-4A7E-8C1F-9A806C7E4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701040"/>
            <a:ext cx="11450320" cy="585216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A584F5-5A83-4DC4-B8C6-4A8CC6BD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All Buildings within the 5km Road selection</a:t>
            </a:r>
          </a:p>
        </p:txBody>
      </p:sp>
    </p:spTree>
    <p:extLst>
      <p:ext uri="{BB962C8B-B14F-4D97-AF65-F5344CB8AC3E}">
        <p14:creationId xmlns:p14="http://schemas.microsoft.com/office/powerpoint/2010/main" val="345099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61A862-88DD-4FB6-A37D-71D441AC1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9" t="37481" r="13279" b="9185"/>
          <a:stretch/>
        </p:blipFill>
        <p:spPr>
          <a:xfrm>
            <a:off x="243840" y="3876040"/>
            <a:ext cx="5344160" cy="2433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D9FAE-90D8-4FAD-ACD1-DFA6C1F44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" t="17778" r="34250" b="40213"/>
          <a:stretch/>
        </p:blipFill>
        <p:spPr>
          <a:xfrm>
            <a:off x="243840" y="706754"/>
            <a:ext cx="4846320" cy="2540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958C9F-2D6A-4015-BAB7-5F5206BD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Buildings Vector Grid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0E030-677B-4857-9965-9DF4AA8E99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4" t="16890" r="43500" b="40212"/>
          <a:stretch/>
        </p:blipFill>
        <p:spPr>
          <a:xfrm>
            <a:off x="5953760" y="589280"/>
            <a:ext cx="5872480" cy="2941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1D684-89A9-4768-A075-C22E04E012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83" t="60444" b="7852"/>
          <a:stretch/>
        </p:blipFill>
        <p:spPr>
          <a:xfrm>
            <a:off x="5953760" y="3886833"/>
            <a:ext cx="5994400" cy="24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8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178C8-F151-4C58-AC91-79B9406E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850265"/>
            <a:ext cx="5862318" cy="5367655"/>
          </a:xfrm>
        </p:spPr>
        <p:txBody>
          <a:bodyPr>
            <a:normAutofit/>
          </a:bodyPr>
          <a:lstStyle/>
          <a:p>
            <a:r>
              <a:rPr lang="en-GB" sz="2400" dirty="0"/>
              <a:t>Investigate possible routes for a 10km race in Kilcock</a:t>
            </a:r>
          </a:p>
          <a:p>
            <a:r>
              <a:rPr lang="en-GB" sz="2400" dirty="0"/>
              <a:t>Start &amp; end close together</a:t>
            </a:r>
          </a:p>
          <a:p>
            <a:r>
              <a:rPr lang="en-GB" sz="2400" dirty="0"/>
              <a:t>Parking</a:t>
            </a:r>
          </a:p>
          <a:p>
            <a:r>
              <a:rPr lang="en-GB" sz="2400" dirty="0"/>
              <a:t>Hall for number allocation &amp; medal ceremony</a:t>
            </a:r>
          </a:p>
          <a:p>
            <a:r>
              <a:rPr lang="en-GB" sz="2400" dirty="0"/>
              <a:t>Toilet facilities/refreshments</a:t>
            </a:r>
          </a:p>
          <a:p>
            <a:r>
              <a:rPr lang="en-GB" sz="2400" dirty="0"/>
              <a:t>Consider Marshalling/Traffic Calming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52796-3DEF-47A1-B412-2B81913AA749}"/>
              </a:ext>
            </a:extLst>
          </p:cNvPr>
          <p:cNvSpPr txBox="1"/>
          <p:nvPr/>
        </p:nvSpPr>
        <p:spPr>
          <a:xfrm>
            <a:off x="304802" y="180647"/>
            <a:ext cx="599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lang="en-GB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72867-0ECA-4328-99E4-D60F2E0F7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" t="17334" r="30500" b="9931"/>
          <a:stretch/>
        </p:blipFill>
        <p:spPr>
          <a:xfrm>
            <a:off x="6167120" y="958691"/>
            <a:ext cx="5384800" cy="46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11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BB83C0D-7DBE-4C51-976F-59557EEC0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772160"/>
            <a:ext cx="11196320" cy="57810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761919-428D-421B-88EE-73070213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Buildings Vector Grid with Heat Map </a:t>
            </a:r>
          </a:p>
        </p:txBody>
      </p:sp>
    </p:spTree>
    <p:extLst>
      <p:ext uri="{BB962C8B-B14F-4D97-AF65-F5344CB8AC3E}">
        <p14:creationId xmlns:p14="http://schemas.microsoft.com/office/powerpoint/2010/main" val="214116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30ABF0-C66D-4990-A95F-32BCBD4B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Summary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007EDA79-C831-4567-B567-BE5D45A1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843281"/>
            <a:ext cx="11734800" cy="582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51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62AE1C-53CC-4125-A7F0-BDAB0581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Thank you, I hope you enjoyed this presentation. Happy running!</a:t>
            </a:r>
          </a:p>
        </p:txBody>
      </p:sp>
    </p:spTree>
    <p:extLst>
      <p:ext uri="{BB962C8B-B14F-4D97-AF65-F5344CB8AC3E}">
        <p14:creationId xmlns:p14="http://schemas.microsoft.com/office/powerpoint/2010/main" val="155390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24B85-6DCF-40C8-B28A-8122B8401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253331"/>
            <a:ext cx="10515600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http://download.geofabrik.de/europe/ireland-and-northern-ireland.html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Shapefiles used:</a:t>
            </a:r>
          </a:p>
          <a:p>
            <a:r>
              <a:rPr lang="en-GB" sz="2400" dirty="0"/>
              <a:t>gis_osm_buildings_a_free_1</a:t>
            </a:r>
          </a:p>
          <a:p>
            <a:r>
              <a:rPr lang="pt-BR" sz="2400" dirty="0"/>
              <a:t>gis_osm_pois_a_free_1</a:t>
            </a:r>
            <a:endParaRPr lang="en-GB" sz="2400" dirty="0"/>
          </a:p>
          <a:p>
            <a:r>
              <a:rPr lang="en-GB" sz="2400" dirty="0"/>
              <a:t>gis_osm_roads_free_1</a:t>
            </a:r>
          </a:p>
          <a:p>
            <a:r>
              <a:rPr lang="en-GB" sz="2400" dirty="0"/>
              <a:t>gis_osm_traffic_free_1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9AEA8-C087-41F8-8C69-8E79A6CF15EB}"/>
              </a:ext>
            </a:extLst>
          </p:cNvPr>
          <p:cNvSpPr txBox="1"/>
          <p:nvPr/>
        </p:nvSpPr>
        <p:spPr>
          <a:xfrm>
            <a:off x="304802" y="180647"/>
            <a:ext cx="599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28334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30E21674-4913-4392-96F2-10A0DC8E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2" y="855742"/>
            <a:ext cx="11440158" cy="5666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75D7C7-7CCD-4A3C-B074-53C407CD11A3}"/>
              </a:ext>
            </a:extLst>
          </p:cNvPr>
          <p:cNvSpPr txBox="1"/>
          <p:nvPr/>
        </p:nvSpPr>
        <p:spPr>
          <a:xfrm>
            <a:off x="304802" y="180647"/>
            <a:ext cx="599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Kilcock</a:t>
            </a:r>
          </a:p>
        </p:txBody>
      </p:sp>
    </p:spTree>
    <p:extLst>
      <p:ext uri="{BB962C8B-B14F-4D97-AF65-F5344CB8AC3E}">
        <p14:creationId xmlns:p14="http://schemas.microsoft.com/office/powerpoint/2010/main" val="122274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9F7258-1084-488B-8A84-F037ADD9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0" t="37333" b="8296"/>
          <a:stretch/>
        </p:blipFill>
        <p:spPr>
          <a:xfrm>
            <a:off x="701040" y="1039892"/>
            <a:ext cx="5842000" cy="2130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7D021-0B88-40B0-81D1-78296E01B37A}"/>
              </a:ext>
            </a:extLst>
          </p:cNvPr>
          <p:cNvSpPr txBox="1"/>
          <p:nvPr/>
        </p:nvSpPr>
        <p:spPr>
          <a:xfrm>
            <a:off x="629920" y="67056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Kilcockroads</a:t>
            </a:r>
            <a:r>
              <a:rPr lang="en-GB" dirty="0"/>
              <a:t>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98B4E-FE8A-44A4-AFD8-F2F38A07D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4" t="39259" b="8000"/>
          <a:stretch/>
        </p:blipFill>
        <p:spPr>
          <a:xfrm>
            <a:off x="701040" y="3539252"/>
            <a:ext cx="5842000" cy="2770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B09FA3-3F27-4513-A7D8-9E0DC10338DB}"/>
              </a:ext>
            </a:extLst>
          </p:cNvPr>
          <p:cNvSpPr txBox="1"/>
          <p:nvPr/>
        </p:nvSpPr>
        <p:spPr>
          <a:xfrm>
            <a:off x="609600" y="3169920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KilcockRoadsView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A26C1-854A-4B9E-A78F-D9ABD874A9A8}"/>
              </a:ext>
            </a:extLst>
          </p:cNvPr>
          <p:cNvSpPr txBox="1"/>
          <p:nvPr/>
        </p:nvSpPr>
        <p:spPr>
          <a:xfrm>
            <a:off x="304802" y="180647"/>
            <a:ext cx="599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Roads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37590-396A-4A58-9CFA-060C2BF36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" t="17778" r="27167" b="41843"/>
          <a:stretch/>
        </p:blipFill>
        <p:spPr>
          <a:xfrm>
            <a:off x="6888480" y="824746"/>
            <a:ext cx="4836160" cy="2426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A037A2-A77F-4F04-8176-E4628B335B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7" t="16474" r="33250" b="59703"/>
          <a:stretch/>
        </p:blipFill>
        <p:spPr>
          <a:xfrm>
            <a:off x="6888480" y="4107393"/>
            <a:ext cx="5130800" cy="19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D426C43-5B92-49E6-B075-0D0B8619A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961898"/>
            <a:ext cx="10749280" cy="5449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DCD22-F01C-418D-A95D-96EE5C54DE88}"/>
              </a:ext>
            </a:extLst>
          </p:cNvPr>
          <p:cNvSpPr txBox="1"/>
          <p:nvPr/>
        </p:nvSpPr>
        <p:spPr>
          <a:xfrm>
            <a:off x="304802" y="180647"/>
            <a:ext cx="599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Roads within 5km of Kilcock Centre</a:t>
            </a:r>
          </a:p>
        </p:txBody>
      </p:sp>
    </p:spTree>
    <p:extLst>
      <p:ext uri="{BB962C8B-B14F-4D97-AF65-F5344CB8AC3E}">
        <p14:creationId xmlns:p14="http://schemas.microsoft.com/office/powerpoint/2010/main" val="317892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249C-934A-4F33-BC58-34189688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POIs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FD6DB7-9289-435D-BD2B-9A256907C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44" t="34162" b="9216"/>
          <a:stretch/>
        </p:blipFill>
        <p:spPr>
          <a:xfrm>
            <a:off x="162560" y="792479"/>
            <a:ext cx="6289040" cy="273304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BB068-D2BB-4479-A231-D2BE246A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4" t="17926" r="32833" b="41185"/>
          <a:stretch/>
        </p:blipFill>
        <p:spPr>
          <a:xfrm>
            <a:off x="7020560" y="853438"/>
            <a:ext cx="4230652" cy="2672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C48273-4AB7-41BE-9B7A-F7461FA32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6" t="20444" r="41251" b="59852"/>
          <a:stretch/>
        </p:blipFill>
        <p:spPr>
          <a:xfrm>
            <a:off x="7020560" y="4074160"/>
            <a:ext cx="4439920" cy="1930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FED9F1-8703-43FE-A36D-238F979AA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16" t="60148" b="8889"/>
          <a:stretch/>
        </p:blipFill>
        <p:spPr>
          <a:xfrm>
            <a:off x="243840" y="4074160"/>
            <a:ext cx="620776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52AFC66-02DD-4F0C-9F51-B7BEA0293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2" y="883920"/>
            <a:ext cx="11318238" cy="56184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DDC0E-DB5E-4A4B-B1AA-1E9A542C0889}"/>
              </a:ext>
            </a:extLst>
          </p:cNvPr>
          <p:cNvSpPr txBox="1"/>
          <p:nvPr/>
        </p:nvSpPr>
        <p:spPr>
          <a:xfrm>
            <a:off x="304802" y="180647"/>
            <a:ext cx="599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Refreshment &amp; Toilet Facilities</a:t>
            </a:r>
          </a:p>
        </p:txBody>
      </p:sp>
    </p:spTree>
    <p:extLst>
      <p:ext uri="{BB962C8B-B14F-4D97-AF65-F5344CB8AC3E}">
        <p14:creationId xmlns:p14="http://schemas.microsoft.com/office/powerpoint/2010/main" val="389540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D2AFEB-D5F2-4103-987E-F2B717777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50" t="35259" b="7704"/>
          <a:stretch/>
        </p:blipFill>
        <p:spPr>
          <a:xfrm>
            <a:off x="162560" y="3827145"/>
            <a:ext cx="11582400" cy="25833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97F606-4040-4B27-A987-D9FFFBEB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92405"/>
            <a:ext cx="10134600" cy="396875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Calibri body"/>
              </a:rPr>
              <a:t>Parking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71707-46C2-47CC-9C8A-7830263A1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7" t="17926" r="32749" b="45777"/>
          <a:stretch/>
        </p:blipFill>
        <p:spPr>
          <a:xfrm>
            <a:off x="375920" y="789305"/>
            <a:ext cx="11369040" cy="25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99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179</Words>
  <Application>Microsoft Office PowerPoint</Application>
  <PresentationFormat>Widescreen</PresentationFormat>
  <Paragraphs>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body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POIs</vt:lpstr>
      <vt:lpstr>PowerPoint Presentation</vt:lpstr>
      <vt:lpstr>Parking</vt:lpstr>
      <vt:lpstr>Parking</vt:lpstr>
      <vt:lpstr>Kkblds Table</vt:lpstr>
      <vt:lpstr>PowerPoint Presentation</vt:lpstr>
      <vt:lpstr>Canal Locks</vt:lpstr>
      <vt:lpstr>Canal Locks</vt:lpstr>
      <vt:lpstr>Road Intersections</vt:lpstr>
      <vt:lpstr>Roads with least number of major Intersections</vt:lpstr>
      <vt:lpstr>All Buildings within selected 5km Road area</vt:lpstr>
      <vt:lpstr>All Buildings within the 5km Road selection</vt:lpstr>
      <vt:lpstr>Buildings Vector Grid </vt:lpstr>
      <vt:lpstr>Buildings Vector Grid with Heat Map </vt:lpstr>
      <vt:lpstr>Summary</vt:lpstr>
      <vt:lpstr>Thank you, I hope you enjoyed this presentation. Happy running!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M</dc:creator>
  <cp:lastModifiedBy>M M</cp:lastModifiedBy>
  <cp:revision>13</cp:revision>
  <dcterms:created xsi:type="dcterms:W3CDTF">2022-01-04T14:33:57Z</dcterms:created>
  <dcterms:modified xsi:type="dcterms:W3CDTF">2022-04-11T19:58:27Z</dcterms:modified>
</cp:coreProperties>
</file>